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487"/>
    <a:srgbClr val="17375E"/>
    <a:srgbClr val="243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3"/>
  </p:normalViewPr>
  <p:slideViewPr>
    <p:cSldViewPr>
      <p:cViewPr varScale="1">
        <p:scale>
          <a:sx n="81" d="100"/>
          <a:sy n="81" d="100"/>
        </p:scale>
        <p:origin x="87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6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SE CHRISTOPHE" userId="07d5cfea-a3ad-4276-af50-98f3d65fd21b" providerId="ADAL" clId="{25B841FB-1E57-4084-BAE6-A10D0F54E3A8}"/>
    <pc:docChg chg="custSel addSld delSld modSld">
      <pc:chgData name="BROSE CHRISTOPHE" userId="07d5cfea-a3ad-4276-af50-98f3d65fd21b" providerId="ADAL" clId="{25B841FB-1E57-4084-BAE6-A10D0F54E3A8}" dt="2020-12-27T13:04:03.445" v="199" actId="20577"/>
      <pc:docMkLst>
        <pc:docMk/>
      </pc:docMkLst>
      <pc:sldChg chg="modSp mod">
        <pc:chgData name="BROSE CHRISTOPHE" userId="07d5cfea-a3ad-4276-af50-98f3d65fd21b" providerId="ADAL" clId="{25B841FB-1E57-4084-BAE6-A10D0F54E3A8}" dt="2020-12-27T13:03:17.259" v="143" actId="14100"/>
        <pc:sldMkLst>
          <pc:docMk/>
          <pc:sldMk cId="1242220016" sldId="257"/>
        </pc:sldMkLst>
        <pc:spChg chg="mod">
          <ac:chgData name="BROSE CHRISTOPHE" userId="07d5cfea-a3ad-4276-af50-98f3d65fd21b" providerId="ADAL" clId="{25B841FB-1E57-4084-BAE6-A10D0F54E3A8}" dt="2020-12-27T13:03:17.259" v="143" actId="14100"/>
          <ac:spMkLst>
            <pc:docMk/>
            <pc:sldMk cId="1242220016" sldId="257"/>
            <ac:spMk id="3" creationId="{82332FBA-BFA9-4A8D-97DF-FBE7ABCB6CEF}"/>
          </ac:spMkLst>
        </pc:spChg>
      </pc:sldChg>
      <pc:sldChg chg="new del">
        <pc:chgData name="BROSE CHRISTOPHE" userId="07d5cfea-a3ad-4276-af50-98f3d65fd21b" providerId="ADAL" clId="{25B841FB-1E57-4084-BAE6-A10D0F54E3A8}" dt="2020-12-27T13:03:36.419" v="145" actId="47"/>
        <pc:sldMkLst>
          <pc:docMk/>
          <pc:sldMk cId="215597783" sldId="258"/>
        </pc:sldMkLst>
      </pc:sldChg>
      <pc:sldChg chg="modSp add mod">
        <pc:chgData name="BROSE CHRISTOPHE" userId="07d5cfea-a3ad-4276-af50-98f3d65fd21b" providerId="ADAL" clId="{25B841FB-1E57-4084-BAE6-A10D0F54E3A8}" dt="2020-12-27T13:04:03.445" v="199" actId="20577"/>
        <pc:sldMkLst>
          <pc:docMk/>
          <pc:sldMk cId="2604995443" sldId="258"/>
        </pc:sldMkLst>
        <pc:spChg chg="mod">
          <ac:chgData name="BROSE CHRISTOPHE" userId="07d5cfea-a3ad-4276-af50-98f3d65fd21b" providerId="ADAL" clId="{25B841FB-1E57-4084-BAE6-A10D0F54E3A8}" dt="2020-12-27T13:04:03.445" v="199" actId="20577"/>
          <ac:spMkLst>
            <pc:docMk/>
            <pc:sldMk cId="2604995443" sldId="258"/>
            <ac:spMk id="3" creationId="{82332FBA-BFA9-4A8D-97DF-FBE7ABCB6CEF}"/>
          </ac:spMkLst>
        </pc:spChg>
        <pc:spChg chg="mod">
          <ac:chgData name="BROSE CHRISTOPHE" userId="07d5cfea-a3ad-4276-af50-98f3d65fd21b" providerId="ADAL" clId="{25B841FB-1E57-4084-BAE6-A10D0F54E3A8}" dt="2020-12-27T13:03:59.070" v="198" actId="313"/>
          <ac:spMkLst>
            <pc:docMk/>
            <pc:sldMk cId="2604995443" sldId="258"/>
            <ac:spMk id="9" creationId="{00000000-0000-0000-0000-000000000000}"/>
          </ac:spMkLst>
        </pc:spChg>
      </pc:sldChg>
    </pc:docChg>
  </pc:docChgLst>
  <pc:docChgLst>
    <pc:chgData name="CHRISTOPHE BROSE" userId="07d5cfea-a3ad-4276-af50-98f3d65fd21b" providerId="ADAL" clId="{A58AD5B4-51E0-406A-8CCC-C2DEA18A462A}"/>
    <pc:docChg chg="delSld modSld">
      <pc:chgData name="CHRISTOPHE BROSE" userId="07d5cfea-a3ad-4276-af50-98f3d65fd21b" providerId="ADAL" clId="{A58AD5B4-51E0-406A-8CCC-C2DEA18A462A}" dt="2022-01-31T11:32:10.451" v="60" actId="20577"/>
      <pc:docMkLst>
        <pc:docMk/>
      </pc:docMkLst>
      <pc:sldChg chg="del">
        <pc:chgData name="CHRISTOPHE BROSE" userId="07d5cfea-a3ad-4276-af50-98f3d65fd21b" providerId="ADAL" clId="{A58AD5B4-51E0-406A-8CCC-C2DEA18A462A}" dt="2022-01-31T10:57:18.299" v="0" actId="47"/>
        <pc:sldMkLst>
          <pc:docMk/>
          <pc:sldMk cId="1242220016" sldId="257"/>
        </pc:sldMkLst>
      </pc:sldChg>
      <pc:sldChg chg="del">
        <pc:chgData name="CHRISTOPHE BROSE" userId="07d5cfea-a3ad-4276-af50-98f3d65fd21b" providerId="ADAL" clId="{A58AD5B4-51E0-406A-8CCC-C2DEA18A462A}" dt="2022-01-31T10:57:18.299" v="0" actId="47"/>
        <pc:sldMkLst>
          <pc:docMk/>
          <pc:sldMk cId="2604995443" sldId="258"/>
        </pc:sldMkLst>
      </pc:sldChg>
      <pc:sldChg chg="modSp mod">
        <pc:chgData name="CHRISTOPHE BROSE" userId="07d5cfea-a3ad-4276-af50-98f3d65fd21b" providerId="ADAL" clId="{A58AD5B4-51E0-406A-8CCC-C2DEA18A462A}" dt="2022-01-31T11:32:10.451" v="60" actId="20577"/>
        <pc:sldMkLst>
          <pc:docMk/>
          <pc:sldMk cId="3325334718" sldId="265"/>
        </pc:sldMkLst>
        <pc:spChg chg="mod">
          <ac:chgData name="CHRISTOPHE BROSE" userId="07d5cfea-a3ad-4276-af50-98f3d65fd21b" providerId="ADAL" clId="{A58AD5B4-51E0-406A-8CCC-C2DEA18A462A}" dt="2022-01-31T11:32:10.451" v="60" actId="20577"/>
          <ac:spMkLst>
            <pc:docMk/>
            <pc:sldMk cId="3325334718" sldId="265"/>
            <ac:spMk id="2" creationId="{D84F7F5A-B3E4-4A94-B6BB-62A52FD5F8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2A192-253D-B640-9A55-181A035290C0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7CDE-FAE2-8B40-8B4D-8FCD666251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50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AB760-F886-F941-956A-5D9A4D9FC202}"/>
              </a:ext>
            </a:extLst>
          </p:cNvPr>
          <p:cNvSpPr/>
          <p:nvPr userDrawn="1"/>
        </p:nvSpPr>
        <p:spPr>
          <a:xfrm>
            <a:off x="-341064" y="-27384"/>
            <a:ext cx="9628398" cy="685965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87015E-E959-4843-A6EA-FE8E6EB11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" b="35268"/>
          <a:stretch/>
        </p:blipFill>
        <p:spPr>
          <a:xfrm>
            <a:off x="7524328" y="-65277"/>
            <a:ext cx="1779526" cy="10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5638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830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  <p:pic>
        <p:nvPicPr>
          <p:cNvPr id="7" name="Picture 5" descr="C:\Users\User\Desktop\PROJETS\_old\BALLON\video ballon redu\fb\IMG_5413.JPG">
            <a:extLst>
              <a:ext uri="{FF2B5EF4-FFF2-40B4-BE49-F238E27FC236}">
                <a16:creationId xmlns:a16="http://schemas.microsoft.com/office/drawing/2014/main" id="{D2D54133-C571-9445-83A7-AB46799B4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648071"/>
            <a:ext cx="11521280" cy="725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57F4C3-2FD4-4C4B-80BB-55A6FE2CDFD5}"/>
              </a:ext>
            </a:extLst>
          </p:cNvPr>
          <p:cNvSpPr/>
          <p:nvPr userDrawn="1"/>
        </p:nvSpPr>
        <p:spPr>
          <a:xfrm>
            <a:off x="-341064" y="-27384"/>
            <a:ext cx="9628398" cy="685965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96299B-D20B-414A-8033-5A28FF092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" b="35268"/>
          <a:stretch/>
        </p:blipFill>
        <p:spPr>
          <a:xfrm>
            <a:off x="7524328" y="-65277"/>
            <a:ext cx="1779526" cy="10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5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7C757D6-24C3-F04D-A7D7-0ACAA4215A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8" y="620688"/>
            <a:ext cx="9330456" cy="6220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18D2B4-5CBE-A14B-88F2-E8AA4AA76221}"/>
              </a:ext>
            </a:extLst>
          </p:cNvPr>
          <p:cNvSpPr/>
          <p:nvPr userDrawn="1"/>
        </p:nvSpPr>
        <p:spPr>
          <a:xfrm>
            <a:off x="-341064" y="-27384"/>
            <a:ext cx="9628398" cy="685965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F2B120-83E0-AC49-A4E3-2CCCEE272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" b="35268"/>
          <a:stretch/>
        </p:blipFill>
        <p:spPr>
          <a:xfrm>
            <a:off x="7524328" y="-65277"/>
            <a:ext cx="1779526" cy="10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142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617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076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769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151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854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4C596-886D-4A67-A46F-0ACF6C301532}" type="datetimeFigureOut">
              <a:rPr lang="fr-BE" smtClean="0"/>
              <a:t>31-01-22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D590F-A8EA-44DF-B614-C4171DDB934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0925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168731D-B244-524B-8254-0367C1A9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65" y="5733256"/>
            <a:ext cx="2218470" cy="12430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9AE52CF-F6A9-0D46-9CF7-32BBB363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-882860"/>
            <a:ext cx="7740860" cy="77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8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0FADE8F-FBBE-4A3F-A227-8E1E95DB36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65" y="1196752"/>
            <a:ext cx="1147916" cy="1314964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C9E1580A-3920-4CF5-9BF9-C0AFB0B37A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 r="7994" b="2842"/>
          <a:stretch/>
        </p:blipFill>
        <p:spPr>
          <a:xfrm>
            <a:off x="6183526" y="3079275"/>
            <a:ext cx="2947794" cy="3379316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A63CCC-6AC6-4E2C-B79A-85FB7C3167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t="3482" r="4903" b="4498"/>
          <a:stretch/>
        </p:blipFill>
        <p:spPr>
          <a:xfrm>
            <a:off x="3242800" y="3078545"/>
            <a:ext cx="2805850" cy="3379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D23DD-CF00-422B-BF6F-F4839023819C}"/>
              </a:ext>
            </a:extLst>
          </p:cNvPr>
          <p:cNvSpPr txBox="1"/>
          <p:nvPr/>
        </p:nvSpPr>
        <p:spPr>
          <a:xfrm>
            <a:off x="12680" y="836712"/>
            <a:ext cx="473200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/>
              <a:t>Module portable sur batterie USB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Suivit de la position par GPS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Enregistrement des données sur carte µSD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Polluants mesurés :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PM1 -PM2,5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NO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NO2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O3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CO2 (option)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Capteur environnemental :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Température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Pression 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Humidité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Fréquence de mesure 1 </a:t>
            </a:r>
            <a:br>
              <a:rPr lang="fr-BE" dirty="0"/>
            </a:br>
            <a:r>
              <a:rPr lang="fr-BE" dirty="0"/>
              <a:t>seconde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Connectivité : BLE (option)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1B0750-001A-4C4F-AE66-1E0F5CA379C7}"/>
              </a:ext>
            </a:extLst>
          </p:cNvPr>
          <p:cNvSpPr/>
          <p:nvPr/>
        </p:nvSpPr>
        <p:spPr>
          <a:xfrm>
            <a:off x="179512" y="7946"/>
            <a:ext cx="1641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200" b="1" dirty="0">
                <a:solidFill>
                  <a:schemeClr val="bg1"/>
                </a:solidFill>
              </a:rPr>
              <a:t>Antilope</a:t>
            </a:r>
          </a:p>
        </p:txBody>
      </p:sp>
    </p:spTree>
    <p:extLst>
      <p:ext uri="{BB962C8B-B14F-4D97-AF65-F5344CB8AC3E}">
        <p14:creationId xmlns:p14="http://schemas.microsoft.com/office/powerpoint/2010/main" val="182453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050B4887-073D-4121-B646-29A6DD8D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1696" r="9467" b="8388"/>
          <a:stretch/>
        </p:blipFill>
        <p:spPr>
          <a:xfrm>
            <a:off x="3275856" y="3212977"/>
            <a:ext cx="5850553" cy="3076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596561-2610-44FB-AE98-B3FD092500F7}"/>
              </a:ext>
            </a:extLst>
          </p:cNvPr>
          <p:cNvSpPr txBox="1"/>
          <p:nvPr/>
        </p:nvSpPr>
        <p:spPr>
          <a:xfrm>
            <a:off x="17591" y="843677"/>
            <a:ext cx="611571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/>
              <a:t>Module fixe autonome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PV plus batterie interne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Enregistrement des données sur carte µSD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Connectivité : GPRS : envoie des données sur serveur FTP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Polluants mesurés :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PM1-PM2,5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NO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NO2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O3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CO (option)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CO2 (option)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Capteur environnemental :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Température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Pression 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Humidité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Ecran </a:t>
            </a:r>
            <a:r>
              <a:rPr lang="fr-BE" dirty="0" err="1"/>
              <a:t>epaper</a:t>
            </a:r>
            <a:r>
              <a:rPr lang="fr-BE" dirty="0"/>
              <a:t> (option)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 err="1"/>
              <a:t>Daugter</a:t>
            </a:r>
            <a:r>
              <a:rPr lang="fr-BE" dirty="0"/>
              <a:t> </a:t>
            </a:r>
            <a:r>
              <a:rPr lang="fr-BE" dirty="0" err="1"/>
              <a:t>board</a:t>
            </a:r>
            <a:r>
              <a:rPr lang="fr-BE" dirty="0"/>
              <a:t> Oryx (option)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Fréquence de mesure </a:t>
            </a:r>
            <a:br>
              <a:rPr lang="fr-BE" dirty="0"/>
            </a:br>
            <a:r>
              <a:rPr lang="fr-BE" dirty="0"/>
              <a:t>1 minute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E9F22A2-B8BC-412B-98A3-91985FE0A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11" y="875148"/>
            <a:ext cx="1770490" cy="18520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F7C626-D30B-4FC0-9054-1DF7AAE4F848}"/>
              </a:ext>
            </a:extLst>
          </p:cNvPr>
          <p:cNvSpPr/>
          <p:nvPr/>
        </p:nvSpPr>
        <p:spPr>
          <a:xfrm>
            <a:off x="179512" y="44624"/>
            <a:ext cx="1070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200" b="1" dirty="0">
                <a:solidFill>
                  <a:schemeClr val="bg1"/>
                </a:solidFill>
              </a:rPr>
              <a:t>Saïga</a:t>
            </a:r>
          </a:p>
        </p:txBody>
      </p:sp>
    </p:spTree>
    <p:extLst>
      <p:ext uri="{BB962C8B-B14F-4D97-AF65-F5344CB8AC3E}">
        <p14:creationId xmlns:p14="http://schemas.microsoft.com/office/powerpoint/2010/main" val="382007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57543-261C-4E39-A539-9728AC4C9EFA}"/>
              </a:ext>
            </a:extLst>
          </p:cNvPr>
          <p:cNvSpPr txBox="1"/>
          <p:nvPr/>
        </p:nvSpPr>
        <p:spPr>
          <a:xfrm>
            <a:off x="107504" y="720938"/>
            <a:ext cx="384701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/>
              <a:t>Module </a:t>
            </a:r>
            <a:r>
              <a:rPr lang="fr-BE" sz="2400" b="1" dirty="0" err="1"/>
              <a:t>Daughter</a:t>
            </a:r>
            <a:r>
              <a:rPr lang="fr-BE" sz="2400" b="1" dirty="0"/>
              <a:t> </a:t>
            </a:r>
            <a:r>
              <a:rPr lang="fr-BE" sz="2400" b="1" dirty="0" err="1"/>
              <a:t>Board</a:t>
            </a:r>
            <a:r>
              <a:rPr lang="fr-BE" sz="2400" b="1" dirty="0"/>
              <a:t>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Capteur MOX: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NO2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O3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CO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Capteur de bruit, analyse par FFT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F1954AC-4E8C-4184-9638-E2956B0CFF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052736"/>
            <a:ext cx="1429809" cy="1495667"/>
          </a:xfrm>
          <a:prstGeom prst="rect">
            <a:avLst/>
          </a:prstGeom>
        </p:spPr>
      </p:pic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CCEF342F-909F-4C90-A4A6-171A36F1D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5749" r="3927" b="2131"/>
          <a:stretch/>
        </p:blipFill>
        <p:spPr>
          <a:xfrm>
            <a:off x="971600" y="3178572"/>
            <a:ext cx="3744159" cy="3323506"/>
          </a:xfrm>
          <a:prstGeom prst="rect">
            <a:avLst/>
          </a:prstGeom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3D2FFEA2-44C2-4C00-99DD-B48D0FF041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3734" r="8646" b="2612"/>
          <a:stretch/>
        </p:blipFill>
        <p:spPr>
          <a:xfrm>
            <a:off x="5076056" y="3139199"/>
            <a:ext cx="3729185" cy="33507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5D2EFF-FE22-4A02-8C07-ED9B0C768EA4}"/>
              </a:ext>
            </a:extLst>
          </p:cNvPr>
          <p:cNvSpPr/>
          <p:nvPr/>
        </p:nvSpPr>
        <p:spPr>
          <a:xfrm>
            <a:off x="179512" y="63534"/>
            <a:ext cx="1085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200" b="1" dirty="0">
                <a:solidFill>
                  <a:schemeClr val="bg1"/>
                </a:solidFill>
              </a:rPr>
              <a:t>Oryx </a:t>
            </a:r>
          </a:p>
        </p:txBody>
      </p:sp>
    </p:spTree>
    <p:extLst>
      <p:ext uri="{BB962C8B-B14F-4D97-AF65-F5344CB8AC3E}">
        <p14:creationId xmlns:p14="http://schemas.microsoft.com/office/powerpoint/2010/main" val="8676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E7DA5-F871-4C16-AE8F-AA85326D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t="3623" r="3762" b="2489"/>
          <a:stretch/>
        </p:blipFill>
        <p:spPr>
          <a:xfrm>
            <a:off x="6426785" y="2924944"/>
            <a:ext cx="2599614" cy="3462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EFE2F-22D7-4BC0-9CC6-E1C627925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t="1501" r="3548" b="3828"/>
          <a:stretch/>
        </p:blipFill>
        <p:spPr>
          <a:xfrm>
            <a:off x="3710187" y="2893297"/>
            <a:ext cx="2522812" cy="3535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B8C7FF-92D1-4E86-971C-5815D27F35DB}"/>
              </a:ext>
            </a:extLst>
          </p:cNvPr>
          <p:cNvSpPr txBox="1"/>
          <p:nvPr/>
        </p:nvSpPr>
        <p:spPr>
          <a:xfrm>
            <a:off x="133201" y="764704"/>
            <a:ext cx="47320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/>
              <a:t>Module miniature sur batterie USB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Enregistrement des données sur carte µSD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Polluants mesurés :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PM1 -PM2,5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CO2 (option)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Capteur environnemental :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Température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Pression 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Humidité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Fréquence de mesure 5 </a:t>
            </a:r>
            <a:br>
              <a:rPr lang="fr-BE" dirty="0"/>
            </a:br>
            <a:r>
              <a:rPr lang="fr-BE" dirty="0"/>
              <a:t>secondes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6EE6B4-95B4-4A45-962D-746CF141C027}"/>
              </a:ext>
            </a:extLst>
          </p:cNvPr>
          <p:cNvSpPr/>
          <p:nvPr/>
        </p:nvSpPr>
        <p:spPr>
          <a:xfrm>
            <a:off x="179512" y="32820"/>
            <a:ext cx="1827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200" b="1" dirty="0" err="1">
                <a:solidFill>
                  <a:schemeClr val="bg1"/>
                </a:solidFill>
              </a:rPr>
              <a:t>Madoqua</a:t>
            </a:r>
            <a:endParaRPr lang="fr-BE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63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538AA-34BA-4E5B-8E8F-619B95FBA19E}"/>
              </a:ext>
            </a:extLst>
          </p:cNvPr>
          <p:cNvSpPr txBox="1"/>
          <p:nvPr/>
        </p:nvSpPr>
        <p:spPr>
          <a:xfrm>
            <a:off x="335206" y="892191"/>
            <a:ext cx="5028882" cy="454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/>
              <a:t>Modules automobile :</a:t>
            </a:r>
            <a:endParaRPr lang="fr-BE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BE" dirty="0"/>
              <a:t> Mesures de polluants en 4 points à l’intérieur et à l’extérieur d’une voiture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BE" dirty="0"/>
              <a:t>Suivit de la position par GPS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BE" dirty="0"/>
              <a:t>Enregistrement des donnée sur carte µSD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BE" dirty="0"/>
              <a:t>Connectivité BLE </a:t>
            </a:r>
            <a:r>
              <a:rPr lang="fr-BE" dirty="0" err="1"/>
              <a:t>mesh</a:t>
            </a:r>
            <a:r>
              <a:rPr lang="fr-BE" dirty="0"/>
              <a:t> entres les modules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BE" dirty="0"/>
              <a:t>Polluant mesuré 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PM1 –PM2,5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NO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NO2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BE" dirty="0"/>
              <a:t>Capteur environnemental 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Température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Pression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Humidité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BE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fr-BE" sz="135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6118B4E-1736-4C7A-B17C-C4F2A5849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85" y="1052736"/>
            <a:ext cx="1644179" cy="1719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37AE8-A217-47E9-BBB4-EFEFA5FC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84984"/>
            <a:ext cx="4316880" cy="3168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141E45-FF15-4BAE-A619-3312BAE6C205}"/>
              </a:ext>
            </a:extLst>
          </p:cNvPr>
          <p:cNvSpPr/>
          <p:nvPr/>
        </p:nvSpPr>
        <p:spPr>
          <a:xfrm>
            <a:off x="179512" y="44624"/>
            <a:ext cx="13516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200" b="1" dirty="0">
                <a:solidFill>
                  <a:schemeClr val="bg1"/>
                </a:solidFill>
              </a:rPr>
              <a:t>Impala</a:t>
            </a:r>
          </a:p>
        </p:txBody>
      </p:sp>
    </p:spTree>
    <p:extLst>
      <p:ext uri="{BB962C8B-B14F-4D97-AF65-F5344CB8AC3E}">
        <p14:creationId xmlns:p14="http://schemas.microsoft.com/office/powerpoint/2010/main" val="62843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4F7F5A-B3E4-4A94-B6BB-62A52FD5F803}"/>
              </a:ext>
            </a:extLst>
          </p:cNvPr>
          <p:cNvSpPr txBox="1"/>
          <p:nvPr/>
        </p:nvSpPr>
        <p:spPr>
          <a:xfrm>
            <a:off x="250954" y="874066"/>
            <a:ext cx="5014533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/>
              <a:t>Module didactique (sensibilisation pour les étudiants ingénieurs)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Raspberry Pi 4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Polluants mesurés :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PM1 – PM2,5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NO2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NH3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CO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Capteur environnemental :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Température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Pression 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Humidité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fr-BE" dirty="0"/>
              <a:t>Luminosité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BE" dirty="0"/>
              <a:t>Capteur de bruit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endParaRPr lang="fr-BE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fr-BE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fr-BE" sz="1350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4C32A07-82C3-441A-8737-D36D5B8EAC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4023" l="5277" r="96877">
                        <a14:foregroundMark x1="51319" y1="16478" x2="6354" y2="16236"/>
                        <a14:foregroundMark x1="7377" y1="16236" x2="7701" y2="26979"/>
                        <a14:foregroundMark x1="7377" y1="26696" x2="10285" y2="94628"/>
                        <a14:foregroundMark x1="10285" y1="94628" x2="14511" y2="94738"/>
                        <a14:foregroundMark x1="78067" y1="94251" x2="85837" y2="93619"/>
                        <a14:foregroundMark x1="67474" y1="95113" x2="68756" y2="95009"/>
                        <a14:foregroundMark x1="85837" y1="93619" x2="95584" y2="13166"/>
                        <a14:foregroundMark x1="95584" y1="13166" x2="58374" y2="10218"/>
                        <a14:foregroundMark x1="58374" y1="10218" x2="51642" y2="16478"/>
                        <a14:foregroundMark x1="67959" y1="94103" x2="8024" y2="93376"/>
                        <a14:foregroundMark x1="95907" y1="18215" x2="96877" y2="52423"/>
                        <a14:foregroundMark x1="29672" y1="57674" x2="63059" y2="66761"/>
                        <a14:foregroundMark x1="63059" y1="66761" x2="62305" y2="75121"/>
                        <a14:foregroundMark x1="22025" y1="61430" x2="36941" y2="68700"/>
                        <a14:foregroundMark x1="36941" y1="68700" x2="33980" y2="66922"/>
                        <a14:foregroundMark x1="5493" y1="52827" x2="5277" y2="63813"/>
                        <a14:foregroundMark x1="5277" y1="63813" x2="6624" y2="61753"/>
                        <a14:foregroundMark x1="66774" y1="93821" x2="67205" y2="93659"/>
                        <a14:backgroundMark x1="98546" y1="20234" x2="99246" y2="58401"/>
                        <a14:backgroundMark x1="14432" y1="94830" x2="58643" y2="95355"/>
                        <a14:backgroundMark x1="58643" y1="95355" x2="73560" y2="95194"/>
                        <a14:backgroundMark x1="73560" y1="95194" x2="80722" y2="95194"/>
                        <a14:backgroundMark x1="80022" y1="94830" x2="68605" y2="94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51"/>
          <a:stretch/>
        </p:blipFill>
        <p:spPr>
          <a:xfrm>
            <a:off x="4906002" y="2132856"/>
            <a:ext cx="4003993" cy="483406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7E26C09-9EB0-44B9-B4E4-01F5E5EBEA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29" y="645081"/>
            <a:ext cx="1755181" cy="1836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3350DD-3383-4F4F-91B8-88C3846C9212}"/>
              </a:ext>
            </a:extLst>
          </p:cNvPr>
          <p:cNvSpPr/>
          <p:nvPr/>
        </p:nvSpPr>
        <p:spPr>
          <a:xfrm>
            <a:off x="179512" y="29413"/>
            <a:ext cx="114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200" b="1" dirty="0">
                <a:solidFill>
                  <a:schemeClr val="bg1"/>
                </a:solidFill>
              </a:rPr>
              <a:t>Nyala</a:t>
            </a:r>
          </a:p>
        </p:txBody>
      </p:sp>
    </p:spTree>
    <p:extLst>
      <p:ext uri="{BB962C8B-B14F-4D97-AF65-F5344CB8AC3E}">
        <p14:creationId xmlns:p14="http://schemas.microsoft.com/office/powerpoint/2010/main" val="33253347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244</Words>
  <Application>Microsoft Office PowerPoint</Application>
  <PresentationFormat>Affichage à l'écran (4:3)</PresentationFormat>
  <Paragraphs>82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User</dc:creator>
  <cp:lastModifiedBy>Christophe BROSE</cp:lastModifiedBy>
  <cp:revision>104</cp:revision>
  <dcterms:created xsi:type="dcterms:W3CDTF">2017-03-19T11:28:56Z</dcterms:created>
  <dcterms:modified xsi:type="dcterms:W3CDTF">2022-01-31T11:32:12Z</dcterms:modified>
</cp:coreProperties>
</file>